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BD3C4A-579F-46C6-9621-BCC9D3AFBE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56A943-1284-4493-B6AE-A203ED285E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An example of one Indiana faces in places test target face stimulus from a learning trial; (B) one foil stimulus from a recognition trial; (C) location grid for recognition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7AC7B1-ABD6-40FE-985D-AA71D552B9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6, September 2009, Pages 607–618,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(A) An example of one Indiana faces in places test target face stimulus from a learning trial; (B) one foil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(A) An example of one Indiana faces in places test target face stimulus from a learning trial; (B) one foil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2024-04-26T03:43:44Z</dcterms:modified>
</cp:coreProperties>
</file>