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7B7CF2-1659-47E9-A662-B0191BFB8A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51972-D63A-483A-8226-0EF5F14E40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Flight time (mean ± SE) over eleven 1-h intervals of 5 female (white) and 4 male (gray) Lampronycteris brachyotis on Barro Colorado Island, Panama. Solid line: overall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55575B-5E4B-4486-AD31-E99FCB3FC0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WG-206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6, 21 December 2004, Pages 1116–1123,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https://doi.org/10.1644/BWG-206.1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Flight time (mean ± SE) over eleven 1-h intervals of 5 female (white) and 4 male (gray) Lampronycteris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Flight time (mean ± SE) over eleven 1-h intervals of 5 female (white) and 4 male (gray) Lampronycteris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2024-05-10T11:45:58Z</dcterms:modified>
</cp:coreProperties>
</file>