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CD49F2-2E99-4193-882D-F2C2B46587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2D5D9F-829D-43E4-AE97-5DDC107294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Flight time (mean ± SE) over eleven 1-h intervals of 5 female (white) and 4 male (gray) Lampronycteris brachyotis on Barro Colorado Island, Panama. Solid line: overall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5A69E0-744A-41C6-86A0-E844C504B14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BWG-206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6, 21 December 2004, Pages 1116–1123,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https://doi.org/10.1644/BWG-206.1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Flight time (mean ± SE) over eleven 1-h intervals of 5 female (white) and 4 male (gray) Lampronycteris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Flight time (mean ± SE) over eleven 1-h intervals of 5 female (white) and 4 male (gray) Lampronycteris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2024-09-20T20:22:09Z</dcterms:modified>
</cp:coreProperties>
</file>