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0C84B1-9754-4D68-94DB-D7E8DF608244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FF99741-AD3B-4F30-B36B-E98D6FB9FDD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FD66E1C-5810-4794-8AD2-EC417E0EFBC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2024-04-26T03:38:56Z</dcterms:modified>
</cp:coreProperties>
</file>