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24295-01A1-4130-82ED-2799BA7B83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1F8B05-B531-4D7B-8DD9-134E3B0A32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Market share of services involving hubs of alliances with antitrust immunity
Note: Market shares are based on “frequency of service”; market shares based on “number of passengers carried” and “seats offered” are similar.41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78814-FBDF-42D4-8470-785ED6D167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Simple complementary airline network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78814-FBDF-42D4-8470-785ED6D167D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Simple partially overlapping airline network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78814-FBDF-42D4-8470-785ED6D167D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Airline network with choice of alliance partner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78814-FBDF-42D4-8470-785ED6D167D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Non-stop transatlantic passenger traffic at Frankfurt Airport
Note: Computed from T-100 dataset of the US DOT. See supra note 41. “LH” refers to Lufthansa; “UA” refers to United. The two airlines have had antitrust immunity since 1996. Services between UA and LH hubs include non-stop flights to Washington Dulles, Chicago O'Hare, Denver, and San Francisco by United or Lufthansa.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78814-FBDF-42D4-8470-785ED6D167D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Simple airline network with two alliances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78814-FBDF-42D4-8470-785ED6D167DA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oclec/nh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oclec/nh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oclec/nh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oclec/nh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oclec/nh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oclec/nhq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7, Issue 2, June 2011, Pages 335–380,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Market share of services involving hubs of alliances with antitrust immunity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28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7, Issue 2, June 2011, Pages 335–380,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Simple complementary airline network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5673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7, Issue 2, June 2011, Pages 335–380,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Simple partially overlapping airline network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7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7, Issue 2, June 2011, Pages 335–380,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Airline network with choice of alliance partner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5268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7, Issue 2, June 2011, Pages 335–380,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Non-stop transatlantic passenger traffic at Frankfurt Airport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474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7, Issue 2, June 2011, Pages 335–380,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https://doi.org/10.1093/joclec/nhq029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Simple airline network with two alliances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804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Market share of services involving hubs of alliances with antitrust immunity
</vt:lpstr>
      <vt:lpstr>Figure 2. Simple complementary airline network
</vt:lpstr>
      <vt:lpstr>Figure 3. Simple partially overlapping airline network
</vt:lpstr>
      <vt:lpstr>Figure 4. Airline network with choice of alliance partner
</vt:lpstr>
      <vt:lpstr>Figure 5. Non-stop transatlantic passenger traffic at Frankfurt Airport
</vt:lpstr>
      <vt:lpstr>Figure 6. Simple airline network with two alliances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2024-04-26T04:06:40Z</dcterms:modified>
</cp:coreProperties>
</file>