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88CE0-61FD-4445-A0D5-FCF8AB667A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E72162-9CC7-4075-8495-A3D59193DA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Cobweb used by PROMSICUOUS to visualize drug–target–side-effect data (http://bioinformatics.charite.de/promiscuous). In the side bar, the various options to interact with the network are shown as blue buttons. These are context sensitive as they depend on the selected node.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38433-7491-43B6-8DEF-50C602744A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r1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27, Issue 12, June 2011, Pages 1725–1726,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https://doi.org/10.1093/bioinformatics/btr195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Screenshot of Cobweb used by PROMSICUOUS to visualize drug–target–side-effect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38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Screenshot of Cobweb used by PROMSICUOUS to visualize drug–target–side-effect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2024-04-27T01:38:35Z</dcterms:modified>
</cp:coreProperties>
</file>