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8123A-5C75-43C4-AF25-D5045DA335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7323C3-5078-4DA8-B47C-B78600F42B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17. </a:t>
            </a:r>
            <a:r>
              <a:rPr lang="en-US" altLang="en-US">
                <a:latin typeface="Arial" pitchFamily="34" charset="0"/>
                <a:ea typeface="Arial" pitchFamily="34" charset="0"/>
              </a:rPr>
              <a:t>Dependence of the total collected charge on the horn current variation. Left: the Horn1 current was changed by $\pm$1% (2.5 kA) from the nominal value (250 kA) while fixing the Horn2 and Horn3 currents at 252 kA. Right: the Horn2 and Horn3 currents were simultaneously changed by $\pm$1% (2.5 kA) from the nominal values while fixing the Horn1 current at 248 kA.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BB722-3A2D-497F-9F9D-9F7BA97F0F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17. </a:t>
            </a:r>
            <a:r>
              <a:rPr lang="en-US" altLang="en-US" b="0"/>
              <a:t>Dependence of the total collected charge on the horn current variation. Left: the Horn1 current was changed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17. Dependence of the total collected charge on the horn current variation. Left: the Horn1 current was changed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2024-04-26T15:41:04Z</dcterms:modified>
</cp:coreProperties>
</file>