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AA9E8-FD3C-449C-AFF6-8F8D043FB8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DD4AE-7BF6-4BA4-A130-F4E019D4B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7D9CD-2E02-4553-A881-28412677EA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2024-04-27T00:13:03Z</dcterms:modified>
</cp:coreProperties>
</file>