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2235F5-F29E-4B8D-BF64-0A2E10E8C5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1E07F-D034-4575-9F95-68E9DDCB1D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38396-F0D8-4C66-8BDB-DA938F98F8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2024-04-27T04:20:04Z</dcterms:modified>
</cp:coreProperties>
</file>