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FE8BB0-41CF-42DF-A991-D7111373B14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798648-4085-47E0-AA03-9A24E0CE721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Alert notification window in the VA Computerized Patient Record System (CPRS).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the BMJ Publishing Group Limited. For permission to use (where not already granted under a licence) please go to http://group.bmj.com/group/rights-licensing/permissionsThis is an Open Access article distributed under the terms of the Creative Commons Attribution-NonCommercial-NoDerivs licence (http://creativecommons.org/licenses/by-nc-nd/3.0/) which permits non-commercial reproduction and distribution of the work, in any medium, provided the original work is not altered or transformed in any way, and that the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69BBBE-9CF3-4C5F-90B6-463AAB78BB0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Distribution of respondents within 21 Veterans Affairs Networks across the USA (Veterans Integrated Service Networks or VISNs).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the BMJ Publishing Group Limited. For permission to use (where not already granted under a licence) please go to http://group.bmj.com/group/rights-licensing/permissionsThis is an Open Access article distributed under the terms of the Creative Commons Attribution-NonCommercial-NoDerivs licence (http://creativecommons.org/licenses/by-nc-nd/3.0/) which permits non-commercial reproduction and distribution of the work, in any medium, provided the original work is not altered or transformed in any way, and that the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69BBBE-9CF3-4C5F-90B6-463AAB78BB03}"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36/amiajnl-2012-00126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36/amiajnl-2012-001267"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20, Issue 4, July 2013, Pages 727–735, </a:t>
            </a:r>
            <a:r>
              <a:rPr lang="en-US" altLang="en-US" sz="1000">
                <a:solidFill>
                  <a:srgbClr val="333333"/>
                </a:solidFill>
                <a:hlinkClick r:id="rId3"/>
              </a:rPr>
              <a:t>https://doi.org/10.1136/amiajnl-2012-001267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Alert notification window in the VA Computerized Patient Record System (CPRS).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8124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20, Issue 4, July 2013, Pages 727–735, </a:t>
            </a:r>
            <a:r>
              <a:rPr lang="en-US" altLang="en-US" sz="1000">
                <a:solidFill>
                  <a:srgbClr val="333333"/>
                </a:solidFill>
                <a:hlinkClick r:id="rId3"/>
              </a:rPr>
              <a:t>https://doi.org/10.1136/amiajnl-2012-001267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Distribution of respondents within 21 Veterans Affairs Networks across the USA (Veterans Integrated Service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97100" y="1371600"/>
            <a:ext cx="474302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Alert notification window in the VA Computerized Patient Record System (CPRS).
</vt:lpstr>
      <vt:lpstr>Figure 2 Distribution of respondents within 21 Veterans Affairs Networks across the USA (Veterans Integrated Service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2024-04-26T11:27:26Z</dcterms:modified>
</cp:coreProperties>
</file>