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FC3416-817F-44A6-82C5-B1E41B7754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30F683-D481-4477-9A20-1E57519FD2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left panel displays a sagittal slice showing the significant cluster of activation in RIFG for speaker-incongruent sentences in the ASD group as resulting from the ROI analysis. The right panel presents the mean response (mean ± SEM) in the cluster of activation in RIFG to speaker-incongruent and speaker-congruent sentences for the ASD and the control group. As indicated by the asterisk, the difference in response to speaker-incongruent and speaker-congruent sentences in RIFG was only significant for the ASD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0E6D17-2CC5-4588-ADF2-7E1A6AEAAD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p1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7, July 2009, Pages 1941–1952,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left panel displays a sagittal slice showing the significant cluster of activation in RIFG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left panel displays a sagittal slice showing the significant cluster of activation in RIFG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2024-04-26T17:24:43Z</dcterms:modified>
</cp:coreProperties>
</file>