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920550-6D9F-4706-8C74-E9BE21EFB0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B432B0-02DC-47C8-84A2-C82DC614F9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56C436-14F6-4A33-B655-E359B15CD2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2024-04-26T05:45:14Z</dcterms:modified>
</cp:coreProperties>
</file>