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FC1CD2-6ECF-470D-8439-41E48A06E6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B69341-C5C3-4702-AB57-2C2D93883D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Path diagram of selection model for the trajectory of physical functioning of Chinese elderly people based on Enders (2011). Y1–Y4 are outcome variables (ADL/IADL); R2–R4 are missing data indicators (dummy variable indicating whether participates were observed or lost to follow-up); e1–e4 are time-specific residuals.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 on behalf of The Gerontological Society of America. All rights reserved. For permissions, please e-mail: journals.permissions@oup.com.This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197252-1BE6-45D4-9A14-C49FBD8F03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b/gbx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B Psychol Sci Soc Sci</a:t>
            </a:r>
            <a:r>
              <a:rPr lang="en-US" altLang="en-US" sz="1000">
                <a:solidFill>
                  <a:srgbClr val="333333"/>
                </a:solidFill>
              </a:rPr>
              <a:t>, Volume 73, Issue 7, October 2018, Pages 1315–1329,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https://doi.org/10.1093/geronb/gbx010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Path diagram of selection model for the trajectory of physical functioning of Chinese elderly people based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32000" y="1371600"/>
            <a:ext cx="50885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Path diagram of selection model for the trajectory of physical functioning of Chinese elderly people based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2024-04-27T01:34:47Z</dcterms:modified>
</cp:coreProperties>
</file>