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4FA005-B92C-454A-8B15-4941FA2E28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E07BD4-21EA-4A2D-93DE-710B4777BB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EGF and IL1B activate colon cancer cells and colonic fibroblasts. ( A) EGF and IL1B increase PTGS2, FOSB and C/EBPB in Caco-2 cells (left panel) and CCD-18Co cells (right panel). Cells were treated for 4h with vehicle (–) or EGF (+, 10ng/ml) or IL1B (+, 10ng/ml) and lysates were assayed for indicated proteins. ( B) DN-EGFR blocks receptor activation in Caco-2 cells. (C) DN-EGFR inhibits basal and EGF-stimulated Caco-2 cell proliferation. Cells were treated with doxycycline (–DN) or media alone (+DN) ; stimulated with EGF (+EGF, 10ng/ml) or vehicle (–EGF); and proliferation was measured 48h later by the Wst-1 assay (* P &lt; 0.05 compared with –DN; ** P &lt; 0.05 compared with –DN+EGF). ( D) Coculture increases pERBB2 in Caco-2 and PTGS2 in fibroblast and Caco-2 cell by an EGFR-dependent mechanism. Cells were cultured on transwells alone (monoculture) or on opposite sides of the transwells (coculture) for 24h. Where indicated, C225-neutralizing anti-EGFR antibodies (20 µg/ml) were added during coculture. Results represent n = 3 independent platings. ( E) IL1B transactivates EGFR in HCT116 colon cancer cells. HCT116 cells were treated with C225 antibodies (20 µg/ml) or vehicle for 2h and then stimulated for 5min with EGF (10ng/ml), or IL1B (10ng/ml). Whole-cell lysates were probed for phospho-active ERBB2 (pERBB2) by western blotting. Results represent n = 2 independent platings.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456450-7AA2-464C-8037-F23E701B2A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s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33, Issue 10, October 2012, Pages 1930–1939,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EGF and IL1B activate colon cancer cells and colonic fibroblasts. ( A) EGF and IL1B increase PTGS2, FOSB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EGF and IL1B activate colon cancer cells and colonic fibroblasts. ( A) EGF and IL1B increase PTGS2, FOSB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2024-04-26T15:41:05Z</dcterms:modified>
</cp:coreProperties>
</file>