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A2AEC-02EA-4A48-8C70-85058087D4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C9E22-0375-4EE6-82CA-C8DC4DE8EB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and clinical characteristics of patients with cases of serogroup C meningococcal disease, New York City, November 2005–November 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00A055-BFF1-40D5-AE18-E92D766671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7, 1 April 2009, Pages 894–901,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Demographic and clinical characteristics of patients with cases of serogroup C meningococcal disease, New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Demographic and clinical characteristics of patients with cases of serogroup C meningococcal disease, New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2024-04-26T08:52:42Z</dcterms:modified>
</cp:coreProperties>
</file>