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F922F4-87EE-454B-BF6E-A259523A3E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B12D2-38E4-46CE-ACA0-8B5F7FB57B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Glomerular filtration rate (GFR) measured as the clearance of inulin. In the first two groups, i.e. the normal early (N-early, n = 9) and the diabetic early (D-early, n = 7) groups, GFR was measured 4 weeks after diabetes onset without any treatment. In the main study groups, i.e. the normal placebo-treated group (N group, n = 9), the diabetic placebo-treated group (D group, n = 11) and the diabetic C-peptide-treated group (DCp, n = 11), GFR was measured 8 weeks after diabetes onset, thus, 4 weeks after start of treatment. Asterisks indicate statistical difference compared with the N-early group after 4 weeks and the N group after 8 weeks: ***P&lt;0.001.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46E3F-2992-4342-8A8B-E586FB3D09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Glomerular volume, mesangial volume fraction, mesangial matrix volume fraction and glomerular basement membrane thickness after 8 weeks (4 weeks after treatment start) in each study group: the normal placebo-treated group (N group, n = 9), the diabetic placebo-treated group (D group, n = 11) and the diabetic C-peptide-treated group (DCp, n = 11). ANOVA followed by Tukey's post hoc test was used for the statistical analysis. Asterisks indicate statistically significant differences from the N group: ***P&lt;0.001.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46E3F-2992-4342-8A8B-E586FB3D098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PAS-stained glomeruli of normal placebo treated rat (N group, A), diabetic placebo-treated rat (D group, B) and C-peptide-treated rat (DCp group, C). Note the widened mesangial areas (arrows) in the D rat (B) containing PAS-positive mesangial matrix. This matrix expansion is partially prevented in the DCp rat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46E3F-2992-4342-8A8B-E586FB3D098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h6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h6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dt/gfh6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2005, Pages 532–538,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https://doi.org/10.1093/ndt/gfh683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Glomerular filtration rate (GFR) measured as the clearance of inulin. In the first two groups, i.e.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21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2005, Pages 532–538,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https://doi.org/10.1093/ndt/gfh683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Glomerular volume, mesangial volume fraction, mesangial matrix volume fraction and glomerular basement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9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2005, Pages 532–538,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https://doi.org/10.1093/ndt/gfh683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PAS-stained glomeruli of normal placebo treated rat (N group, A), diabetic placebo-treated rat (D group, 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5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Glomerular filtration rate (GFR) measured as the clearance of inulin. In the first two groups, i.e. the ...</vt:lpstr>
      <vt:lpstr>Fig. 2. Glomerular volume, mesangial volume fraction, mesangial matrix volume fraction and glomerular basement ...</vt:lpstr>
      <vt:lpstr>Fig. 3. PAS-stained glomeruli of normal placebo treated rat (N group, A), diabetic placebo-treated rat (D group, 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2024-04-26T21:41:06Z</dcterms:modified>
</cp:coreProperties>
</file>