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E867D8-57B4-486D-9B7E-B4395BC862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8DF26B-2A13-475F-987E-28C408F18F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2011 by the Congress of Neurological Surgeons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48FBD4-F012-4A51-9232-61CC031A18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227/01.neu.0000398206.71573.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Neurosurgery</a:t>
            </a:r>
            <a:r>
              <a:rPr lang="en-US" altLang="en-US" sz="1000">
                <a:solidFill>
                  <a:srgbClr val="333333"/>
                </a:solidFill>
              </a:rPr>
              <a:t>, Volume 68, Issue 6, June 2011, Pages N14–N15,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https://doi.org/10.1227/01.neu.0000398206.71573.50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24100" y="1371600"/>
            <a:ext cx="450049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2024-04-27T04:38:55Z</dcterms:modified>
</cp:coreProperties>
</file>