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505300-11D2-4B41-9CD9-A3513FC1AE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33B7CF-F918-43C8-9C9E-432D2D7B45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Large kink-banded olivine adjacent to a mosaic of smaller olivine grains in porphyroclastic dunite C70; crossed-nicols. (b) Porphyroclastic wehrlite A17 with large olivine and clinopyroxene in a mosaic of smaller olivine; crossed nicols. (c) Anhedral–granular texture of wehrlite C77 with interstitial plagioclase (one area labeled); plane-polarized light. (d) Gabbro C8 is a framework of olivine+clinopyroxene with ∼14 vol. % interstitial plagioclase; plane-polarized light. (e) Gabbronorite A10 is composed of about one-third plagioclase, too large a volume to any longer be interstitial or intergranular within an olivine+clinopyroxene framework; plane-polarized light. (f) Gabbro C16 is over one-half plagioclase, which creates a framework for olivine and clinopyroxene; plane-polarized light. (g) Fine-grained mosaic-textured gabbronorite C5; crossed-nicols. (h) Chadacrysts of olivine in an oikocryst of clinopyroxene in wehrlite C30.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0E8B19-7D31-4277-96BB-980DA9086C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8.5.5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38, Issue 5, May 1997, Pages 581–624,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https://doi.org/10.1093/petroj/38.5.581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(a) Large kink-banded olivine adjacent to a mosaic of smaller olivine grains in porphyroclastic dunite C70;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(a) Large kink-banded olivine adjacent to a mosaic of smaller olivine grains in porphyroclastic dunite C70;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2024-04-26T23:01:25Z</dcterms:modified>
</cp:coreProperties>
</file>