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54F804-155A-4D0D-BB27-1277DBCD6B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EBD524-0AA6-49B6-8F59-7648324FDA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Percentages of choice accuracy for discrimination and reversal learning across training session days in B6 and BTBR. Acquisition of visual discrimination of luminescent-balanced stimuli in B6 and BTBR inbred strains of mice. (A) Simple discrimination learning and (B) simple reversal learning were normal in both strains, as demonstrated by similar accuracy in the percent correct responses in B6 and BTBR. Both strains reached the stringent criteria of 90% choice accuracy discrimination and 80% choice accuracy for reversal. Both strains exhibited normal acquisition curves, that is, increased correct responses across training sessions. Data are mean ± standard error of the mean. N = 7 per strain.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F4CC0B-6704-4AAD-B322-E0AC855DF2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1133–1142, </a:t>
            </a:r>
            <a:r>
              <a:rPr lang="en-US" altLang="en-US" sz="1000">
                <a:solidFill>
                  <a:srgbClr val="333333"/>
                </a:solidFill>
                <a:hlinkClick r:id="rId3"/>
              </a:rPr>
              <a:t>https://doi.org/10.1093/cercor/bht293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Percentages of choice accuracy for discrimination and reversal learning across training session days in B6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Percentages of choice accuracy for discrimination and reversal learning across training session days in B6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2024-04-27T01:31:00Z</dcterms:modified>
</cp:coreProperties>
</file>