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171CC1-933A-468E-BC2B-8BB0E53402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675D55-582B-4DD7-9873-DE852CC8C6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Conceptual framework for primary care organizations.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International Society for Quality in Health Care (ISQua);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86392-5F32-4BFC-83F8-93193F21A3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qhc/mzm054"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Qual Health Care</a:t>
            </a:r>
            <a:r>
              <a:rPr lang="en-US" altLang="en-US" sz="1000">
                <a:solidFill>
                  <a:srgbClr val="333333"/>
                </a:solidFill>
              </a:rPr>
              <a:t>, Volume 20, Issue 5, October 2008, Pages 308–313, </a:t>
            </a:r>
            <a:r>
              <a:rPr lang="en-US" altLang="en-US" sz="1000">
                <a:solidFill>
                  <a:srgbClr val="333333"/>
                </a:solidFill>
                <a:hlinkClick r:id="rId3"/>
              </a:rPr>
              <a:t>https://doi.org/10.1093/intqhc/mzm054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Conceptual framework for primary care organizations.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4952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Conceptual framework for primary care organizations.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2024-04-26T18:25:17Z</dcterms:modified>
</cp:coreProperties>
</file>