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FE975-FA4C-4159-A810-7B7B12E531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EF8CF-1669-489A-AA2B-5CB4E10FB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0E786-B297-4CD4-A476-3F339AEBC8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2024-04-26T04:03:54Z</dcterms:modified>
</cp:coreProperties>
</file>