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8AC8B-96E7-4C97-B3E1-EE5EBC0DF7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B662C-F588-40CB-9EC2-00F19C4489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0DE902-EA6D-4E4A-9342-3426F67002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2024-04-27T04:04:22Z</dcterms:modified>
</cp:coreProperties>
</file>