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A4A603-B4C1-40DF-AB83-7B744E3F47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00A8A9-C9CB-4AC9-9A80-C1BB4CEA07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6A7652-9F75-4CA1-8F90-A508A04292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2024-04-27T03:24:21Z</dcterms:modified>
</cp:coreProperties>
</file>