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AEF9EB-F7A5-4DFB-BBEF-89755205191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8F0E08-5A4B-4C5E-931E-A840F1E1F0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Behavioral results mean response time and correct rate are plotted for incongruent (black) and congruent (white) trials in the face and word tasks. Error bars indicate standard error across subjects.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38C8C2-DBB6-4411-9D6E-0F86D621A3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q0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11, November 2010, Pages 2675–2683,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https://doi.org/10.1093/cercor/bhq013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Behavioral results mean response time and correct rate are plotted for incongruent (black) and congruent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Behavioral results mean response time and correct rate are plotted for incongruent (black) and congruent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2024-04-26T07:33:20Z</dcterms:modified>
</cp:coreProperties>
</file>