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8A6BED-FA34-407D-ABCB-7435176E79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3789FF-3A4B-433D-ABEA-172815A1625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MVPA showing the within-category and between-category correlations for the patterns of response to words and faces in the fusiform gyrus mask. Correlations were based on the data from odd and even blocks. There were distinct patterns of response to both faces and words in both the right and the left fusiform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A8D6F3-8FA1-4F74-B2C0-5931B205EA1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1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7, July 2016, Pages 3161–3168, </a:t>
            </a:r>
            <a:r>
              <a:rPr lang="en-US" altLang="en-US" sz="1000">
                <a:solidFill>
                  <a:srgbClr val="333333"/>
                </a:solidFill>
                <a:hlinkClick r:id="rId3"/>
              </a:rPr>
              <a:t>https://doi.org/10.1093/cercor/bhv147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MVPA showing the within-category and between-category correlations for the patterns of response to words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MVPA showing the within-category and between-category correlations for the patterns of response to words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2024-04-27T01:53:09Z</dcterms:modified>
</cp:coreProperties>
</file>