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67B75-F503-4EF2-B122-C368FD320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579DC-B2CF-4440-BC4F-FBDFE19CBC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29029-5A3F-4421-9A2E-E504739D74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2024-04-26T19:52:23Z</dcterms:modified>
</cp:coreProperties>
</file>