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D892E-F958-4C9B-A1DF-B8FF97DB14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A82F3-82D6-42A8-9BAB-0ACF00995A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MC activation. MC activation can be classified into mechanisms where the MC directly interacts with the antigen (Ag) and mechanisms where MCs become activated indirectly by antibodies (Ab) or molecules which have been released from other cells that have bound antigen. In addition, these mechanisms can be classified with respect to their dependence on the antibody IgE. Ultimately, as a result of activation, MCs degranulate and release a range of mediators which perpetuate the immune response in a number of 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77EFC-BDEF-4711-A40D-B158B4C808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q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3, May-June 2011, Pages 383–396, </a:t>
            </a:r>
            <a:r>
              <a:rPr lang="en-US" altLang="en-US" sz="1000">
                <a:solidFill>
                  <a:srgbClr val="333333"/>
                </a:solidFill>
                <a:hlinkClick r:id="rId3"/>
              </a:rPr>
              <a:t>https://doi.org/10.1093/humupd/dmq053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MC activation. MC activation can be classified into mechanisms where the MC directly interacts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MC activation. MC activation can be classified into mechanisms where the MC directly interacts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2024-04-27T01:23:02Z</dcterms:modified>
</cp:coreProperties>
</file>