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59FF1A-1963-4111-AD1E-F0E978A241A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51F9DB-F2DD-48D6-A3D7-D488FC52CAB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left cerebral hemisphere arteries, with proximal MCA occlusion (indicated in black) and variable grades of retrograde distal MCA blood flow (arrows) via the leptomeningeal collaterals (white). This includes ‘poor’ retrograde flow in superficial vessels only (through the green vessel segments), ‘moderate’ flow into the Sylvian fissure (through the green and purple segments) or ‘good’ flow up to the occlusion (through the green, purple and yellow segments).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82C9DF-23CB-437B-BE89-0E150FAF880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CT angiograms showing axial views of three right MCA occlusions with (A) good, (B) moderate and (C) poor reconstitution of the distal MCA.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82C9DF-23CB-437B-BE89-0E150FAF880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Decision tree showing the variable used to classify subjects into sub-groups at high and low risk of having a good outcome as measured by mRS of 0–2 at Day 90 (proportion with mRS of 0–2 in brackets for each decision step).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82C9DF-23CB-437B-BE89-0E150FAF880F}"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p15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left cerebral hemisphere arteries, with proximal MCA occlusion (indicated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CT angiograms showing axial views of three right MCA occlusions with (A) good, (B) moderate and (C) poor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366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2231–2238, </a:t>
            </a:r>
            <a:r>
              <a:rPr lang="en-US" altLang="en-US" sz="1000">
                <a:solidFill>
                  <a:srgbClr val="333333"/>
                </a:solidFill>
                <a:hlinkClick r:id="rId3"/>
              </a:rPr>
              <a:t>https://doi.org/10.1093/brain/awp155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Decision tree showing the variable used to classify subjects into sub-groups at high and low risk of having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6818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Schematic representation of the left cerebral hemisphere arteries, with proximal MCA occlusion (indicated in ...</vt:lpstr>
      <vt:lpstr>Figure 2 CT angiograms showing axial views of three right MCA occlusions with (A) good, (B) moderate and (C) poor ...</vt:lpstr>
      <vt:lpstr>Figure 3 Decision tree showing the variable used to classify subjects into sub-groups at high and low risk of having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2024-09-20T04:29:38Z</dcterms:modified>
</cp:coreProperties>
</file>