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E6062-F958-40A2-A25F-75F865FC34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93BBA-6C21-40A3-8A88-9C4AE9F9F4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5ABC1-9BBA-44ED-8B71-91DF2D92C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2024-04-27T01:41:49Z</dcterms:modified>
</cp:coreProperties>
</file>