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93AF1-5E25-47AE-875F-B16BA13792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8D99E-C141-4461-9525-2BC8BD533A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of resistance to antimicrobial agents among Salmonella isolates tested in the National Antimicrobial Resistance Monitoring System (NARMS; n = 7370) and in a Foodborne Diseases Active Surveillance Network (FoodNet)/NARMS analysis (n = 1415).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1ED7E9-0136-4148-BACC-6377870814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72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4, 15 February 2005, Pages 554–561,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Frequency of resistance to antimicrobial agents among Salmonella isolates tested in the National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Frequency of resistance to antimicrobial agents among Salmonella isolates tested in the National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2024-04-26T03:14:11Z</dcterms:modified>
</cp:coreProperties>
</file>