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15E4AF-F6E9-4D48-B18A-1E2A9A98C7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D975EC-2A47-443E-BF1E-2105F32AE9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incidences of death, disability and retirement before age 55 between 50 and 60 years. GAZEL cohort, France (n = 8363). Cox-adjusted cumulative incidences of death (a), disability (b), retirement before age 55 (c) for smokers of less than 11 pack-years and manual workers, according to age between 50 and 60 years among participants with a low (continuous line), moderate (dashed line) and high or very high (dotted line) consumption of alcohol.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Medical Council on Alcohol and Oxford University Press.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5F887D-F96F-4257-8995-4D8C2F18A9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v0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51, Issue 2, 1 March 2016, Pages 224–231,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https://doi.org/10.1093/alcalc/agv092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Cumulative incidences of death, disability and retirement before age 55 between 50 and 60 years. GAZEL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Cumulative incidences of death, disability and retirement before age 55 between 50 and 60 years. GAZEL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2024-05-01T21:46:09Z</dcterms:modified>
</cp:coreProperties>
</file>