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F0DAC-D3F0-45C8-A683-24A8E5E784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C08F6-178C-42B2-AD81-B2CC52D6A5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Mortality rate estimates between Group 1 (less than three diseases) and Group 2 (more than three diseases).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E2369-EF85-4DD2-ABF8-7D08154B0D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p1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20, Issue 5, October 2010, Pages 604–606,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Mortality rate estimates between Group 1 (less than three diseases) and Group 2 (more than three diseases).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Mortality rate estimates between Group 1 (less than three diseases) and Group 2 (more than three diseases).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2024-04-26T04:48:33Z</dcterms:modified>
</cp:coreProperties>
</file>