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20965-7AF0-4953-9CF4-2B36B1892A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D7054-0EA6-46A7-95CE-7A9AF610D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EB361-6A10-4EF5-8EA3-7C29FFE7F3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2024-04-27T00:57:55Z</dcterms:modified>
</cp:coreProperties>
</file>