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8E7E8-5BAD-4FA1-9A5D-CEBA79CA91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F836F-AFD3-4A3B-826D-973969D3E1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Representative histological phenotypes of dogs, which were homozygous A/A at MLPH c.-22G&gt;A and suspected of being affected with CDA or BHFD. Biopsies from dogs with ( a ) confirmed clinical symptoms of CDA/BHFD and clumped melanin in epidermis, hair follicles, and hair shafts; ( b ) clinical symptoms compatible with CDA/BHFD and clumped melanin only in the hair follicle; and ( c ) clinical symptoms different from accepted CDA/BHFD criteria and clumped melanin restricted to the hair follicle. Note that melanin clumping in the hair follicle is similar in all 3 cases, and the definitive diagnosis of CDA/BHFD can only be made based on additional clinical findings. Hematoxylin and eosin ×200. (This figure appears in color in the online version of Journal of Heredity .)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2009.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9D028-6F5E-4912-BA59-5536DA039C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p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100, Issue suppl_1, July-August 2009, Pages S75–S79,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https://doi.org/10.1093/jhered/esp010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Representative histological phenotypes of dogs, which were homozygous A/A at MLPH c.-22G&gt;A and suspected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291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Representative histological phenotypes of dogs, which were homozygous A/A at MLPH c.-22G&gt;A and suspected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2024-04-26T06:24:40Z</dcterms:modified>
</cp:coreProperties>
</file>