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39709-B08D-434F-93E7-97E5051309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75A94-947D-45A0-AB37-23209B2057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current conversion and pharmacological cardioversion of recent-onset AF in patients considered for pharmacological cardioversion. AF = atrial fibrillation; i.v. = intravenous.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3B0D1-A87A-468E-8582-0CEFD22465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Direct current conversion and pharmacological cardioversion of recent-onset AF in patients considered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Direct current conversion and pharmacological cardioversion of recent-onset AF in patients considered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2024-04-27T02:55:50Z</dcterms:modified>
</cp:coreProperties>
</file>