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18919D-5B4E-4FBF-95EF-4C181E9B4E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561C7-0CDB-4CB4-A6F5-E20A96E6B4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Synaptic output of CR cells onto hippocampal neurons. (A1,A2) En passant synaptic boutons (sb) of a biocytin-filled CR cell axonal collateral (dark labeling in A1) and an EGFP-converted axon terminal (A2, dark DAB-labeled structure) on postsynaptic target dendrites (de) in the SLM. (B1,B2) Two representative examples of synaptic boutons (sb) detected by an EGFP-antibody terminating on a spine (sp, B1) and a small caliber dendrite (de, B2) in the OML. In all panels the active zones at the pre- and postsynaptic apposition zone are marked by arrowheads. Labeled synaptic boutons were identified also by the dense accumulation of synaptic vesicles. Scale bars in A1–B2 0.25 µm. (C1,C2) Bar histograms showing the proportion of axonal boutons establishing a synaptic contact with the postsynaptic target structures in the SLM (gray columns) and OML (white columns).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51895C-7459-487D-878E-7C70250180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855–872, </a:t>
            </a:r>
            <a:r>
              <a:rPr lang="en-US" altLang="en-US" sz="1000">
                <a:solidFill>
                  <a:srgbClr val="333333"/>
                </a:solidFill>
                <a:hlinkClick r:id="rId3"/>
              </a:rPr>
              <a:t>https://doi.org/10.1093/cercor/bhv271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Synaptic output of CR cells onto hippocampal neurons. (A1,A2) En passant synaptic boutons (sb)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Synaptic output of CR cells onto hippocampal neurons. (A1,A2) En passant synaptic boutons (sb)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2024-04-26T05:55:56Z</dcterms:modified>
</cp:coreProperties>
</file>