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8E1DB-567A-439B-AC10-AB55E02D17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674D6-7CD9-4C2C-B49A-D8A7B60E5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9ED9A-0DF9-41E9-B724-6B1B241C60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2024-04-26T04:03:06Z</dcterms:modified>
</cp:coreProperties>
</file>