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F03A2F-C9B6-4381-B41C-41F945C645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BF918-067E-42ED-BC9F-96879C0975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of nonalcoholic fatty liver disease (NAFLD) in study participants (642 randomly selected adolescents aged 11–13 years) by sex and body weight, Reggio Calabria, Southern Italy, 2007–2008.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2010. Published by Oxford University Press on behalf of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55C76-0837-487E-8549-5EF0ED66EB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q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171, Issue 11, 1 June 2010, Pages 1195–1202,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https://doi.org/10.1093/aje/kwq073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Prevalence of nonalcoholic fatty liver disease (NAFLD) in study participants (642 randomly selected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Prevalence of nonalcoholic fatty liver disease (NAFLD) in study participants (642 randomly selected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2024-04-26T20:44:12Z</dcterms:modified>
</cp:coreProperties>
</file>