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3F5904-3FE0-4FB6-927C-29E84AE03B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94DF47-D24A-4991-B278-58C2A64070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1. Within‐tree relationships comparing the standard peak location (P‐PI) and the coffee peak location (C‐PI). Each symbol represents one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FBEB9-638B-4E0D-BBB9-288359B4B0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2. Relationship between slopes and intersects for within‐tree linear regressions intersecting at one point (450·3; 894·8).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2FBEB9-638B-4E0D-BBB9-288359B4B0E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f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ob/mcf05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89, Issue 4, 1 April 2002, Pages 385–389,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1. Within‐tree relationships comparing the standard peak location (P‐PI) and the coffee peak location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010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89, Issue 4, 1 April 2002, Pages 385–389,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https://doi.org/10.1093/aob/mcf056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2. Relationship between slopes and intersects for within‐tree linear regressions intersecting at one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5249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Fig. 1. Within‐tree relationships comparing the standard peak location (P‐PI) and the coffee peak location ...</vt:lpstr>
      <vt:lpstr>Fig. 2. Relationship between slopes and intersects for within‐tree linear regressions intersecting at one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2024-04-26T00:45:20Z</dcterms:modified>
</cp:coreProperties>
</file>