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BCF815-91B1-492A-9F2B-AFAC4F558F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8D5AC-87B0-4E83-8746-CF2588383E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3B0C0-0D0F-4C4A-BE9B-8D53B58D2F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2024-04-27T00:46:03Z</dcterms:modified>
</cp:coreProperties>
</file>