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07B3C9-36C3-4BFB-9803-3F407A9866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7E5040-8E71-4CF7-AABA-BE1F11713F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Histoctopus zipkasae n. gen., n. sp. A–D. 61.6.mm ML male holotype (MV F164025). A. Dorsal whole animal. B. Stylet. C. Funnel organ. D. Ligula. Scale bars: A = 50 mm; B–D = 5 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18D0B1-F643-4244-8B27-8828BC2E3A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p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75, Issue 4, November 2009, Pages 323–336,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https://doi.org/10.1093/mollus/eyp027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Histoctopus zipkasae n. gen., n. sp. A–D. 61.6.mm ML male holotype (MV F164025). A. Dorsal whole animal. B.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Histoctopus zipkasae n. gen., n. sp. A–D. 61.6.mm ML male holotype (MV F164025). A. Dorsal whole animal. B.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2024-04-26T14:47:43Z</dcterms:modified>
</cp:coreProperties>
</file>