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076A6-1E14-439E-B4DE-2AF3B2743E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5D5280-4056-499E-A96A-FE5C0649A6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diagram of the left surface of the cortex in the rat, adapted from Figure 46 in Zilles (Zilles, 1985) with the permission of the author and the publisher (©Springer-Verlag GmbH &amp; Co). The tick marks provide a scale in mm. The areas of auditory cortex, Te1, Te2 and Te3, are marked by a thick outline. The surface area of the largest bilateral cortical lesion is marked with vertical stripes, and the area of the smallest bilateral lesion is marked with horizontal stripes. The median extent of the bilateral lesion within Te1 was 89% of its area, and within Te1 and Te2 combined it was 81%.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DC7123-165B-4070-ABB8-8932256ADF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815–822, </a:t>
            </a:r>
            <a:r>
              <a:rPr lang="en-US" altLang="en-US" sz="1000">
                <a:solidFill>
                  <a:srgbClr val="333333"/>
                </a:solidFill>
                <a:hlinkClick r:id="rId3"/>
              </a:rPr>
              <a:t>https://doi.org/10.1093/cercor/13.8.815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diagram of the left surface of the cortex in the rat, adapted from Figure 46 in Zilles (Zilles, 1985)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diagram of the left surface of the cortex in the rat, adapted from Figure 46 in Zilles (Zilles, 1985)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2024-04-27T04:31:02Z</dcterms:modified>
</cp:coreProperties>
</file>