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66EBCB-B7CE-49B3-81AD-B624789E8D5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6751F8-9667-4A0F-994E-3520D8842F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Effect of paternal deprivation (PD) on the postsynaptic receptor-mediated excitatory response to serotonin (5-HT) of mPFC pyramidal neurons. Upper left inset: Stereotactic location of the recording sites in the mPFC (cingulate and prelimbic regions, layers V–VI; 0.25–0.75 mm lateral to midline, boxed area) and a representation of the complex spike waveform of pyramidal neurons (black bar = 10 ms duration, scaled). Top panels: Line graphs showing an absence of between-group difference (father-deprived, PD: black circles; nondeprived controls, CT: white squares) in the response of mPFC pyramidal neurons (ordinate, percent increase in excitatory response) to increasing microiontophoretic currents of 5-HT (abscissa), observed in both males (left) and females (right). Bottom panels: Representative integrated firing rate histograms showing the activity of mPFC pyramidal neurons (ordinate, spikes/10 s) plotted against time (abscissa). The response to microiontophoretic currents (values on top of horizontal bars) of NMDA was not changed by PD in both males (PD compared with CT) and females (PD compared with CT). N = 4–8/current data point.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D97B64-231E-4D2D-8058-BC280DDBA19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5, May 2015, Pages 1163–1175, </a:t>
            </a:r>
            <a:r>
              <a:rPr lang="en-US" altLang="en-US" sz="1000">
                <a:solidFill>
                  <a:srgbClr val="333333"/>
                </a:solidFill>
                <a:hlinkClick r:id="rId3"/>
              </a:rPr>
              <a:t>https://doi.org/10.1093/cercor/bht310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Effect of paternal deprivation (PD) on the postsynaptic receptor-mediated excitatory response to serotonin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Effect of paternal deprivation (PD) on the postsynaptic receptor-mediated excitatory response to serotonin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2024-04-26T04:41:02Z</dcterms:modified>
</cp:coreProperties>
</file>