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49C042-E468-4BED-89C7-FBCBC4DCAD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831461-B35C-44EB-AE12-CBA83B79BE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 distribution of the three different subtypes counted in 60 randomly selected cross-sections of seminiferous cords from 6-day old mouse testis.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Society for the Study of Reproduction,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0AF13A-E609-4AFF-BF37-FA49702213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5/biolreprod.103.0163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Biol Reprod</a:t>
            </a:r>
            <a:r>
              <a:rPr lang="en-US" altLang="en-US" sz="1000">
                <a:solidFill>
                  <a:srgbClr val="333333"/>
                </a:solidFill>
              </a:rPr>
              <a:t>, Volume 69, Issue 5, 1 November 2003, Pages 1565–1571,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https://doi.org/10.1095/biolreprod.103.016394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Percent distribution of the three different subtypes counted in 60 randomly selected cross-sections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 Percent distribution of the three different subtypes counted in 60 randomly selected cross-sections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2024-04-26T17:42:47Z</dcterms:modified>
</cp:coreProperties>
</file>