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A81927-21CB-41C6-B2B0-C5AF9E9BCC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2BF3AD-CF1A-4289-AFE7-262CD5DD8C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Operating theatre at the Montreal Neurological Institute ca. 1958. Assisting Wilder Penfield with the procedure is Herber Jasper (monitoring EEG up upper left portion of picture) and Brenda Milner (back to camera and interacting with patient).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2B2786-0FB6-4B3C-9998-75527AF874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rclin/acq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25, Issue 4, June 2010, Pages 259–273, </a:t>
            </a:r>
            <a:r>
              <a:rPr lang="en-US" altLang="en-US" sz="1000">
                <a:solidFill>
                  <a:srgbClr val="333333"/>
                </a:solidFill>
                <a:hlinkClick r:id="rId3"/>
              </a:rPr>
              <a:t>https://doi.org/10.1093/arclin/acq024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Operating theatre at the Montreal Neurological Institute ca. 1958. Assisting Wilder Penfield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6. Operating theatre at the Montreal Neurological Institute ca. 1958. Assisting Wilder Penfield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2024-04-26T20:36:17Z</dcterms:modified>
</cp:coreProperties>
</file>