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6CE0C2-8D67-4742-8A38-9C70727D3F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81AADC-8D7D-4CF3-B878-89D0103E70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Overlapping aging-related genes and their co-expressed partners with age-related diseases for various classes and organisms. Green means there is at least one age-related disease from that class that significantly overlaps with aging-related genes and red means no association. Model organisms are in descending order of their proximity to humans. This analysis was performed without PBC.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C19652-D13A-4EB6-A1DB-E41CDCD755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21, 1 November 2016, Pages 4804–4818,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Overlapping aging-related genes and their co-expressed partners with age-related diseases for various classes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Overlapping aging-related genes and their co-expressed partners with age-related diseases for various classes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2024-04-26T13:20:09Z</dcterms:modified>
</cp:coreProperties>
</file>