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98F716-5BCE-4446-AD48-C25CBE13DD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A65E20-4F78-4DF2-AD37-1278C8C3A4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Outline of study population. *Retrospectively, we determined that 82 participants were misclassified as not being in the optimal group, i.e. having optimal BP at follow-up (2010) without using antihypertensive medication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2012;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D0C25E-8B77-4B6D-AD84-28065A08D5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s1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41, Issue 4, August 2012, Pages 1114–1123,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https://doi.org/10.1093/ije/dys106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Outline of study population. *Retrospectively, we determined that 82 participants were misclassified as not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Outline of study population. *Retrospectively, we determined that 82 participants were misclassified as not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2024-04-27T05:07:54Z</dcterms:modified>
</cp:coreProperties>
</file>