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232E7-F1F7-4E92-ADB2-32E36BB6BF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D84679-D2AE-4546-93E1-B1559D7EE3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Acquisition of discrimination for 3 pairs of 4 brands of MO. Percent correct for each block of 20 trials is plotted as a function of successive blocks for 3 different MO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D6ADF-A082-4697-BE56-DC7865299E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p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34, Issue 7, September 2009, Pages 559–563,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https://doi.org/10.1093/chemse/bjp036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Acquisition of discrimination for 3 pairs of 4 brands of MO. Percent correct for each block of 20 trials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Acquisition of discrimination for 3 pairs of 4 brands of MO. Percent correct for each block of 20 trials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2024-04-26T12:37:57Z</dcterms:modified>
</cp:coreProperties>
</file>