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B5CA0-B81C-4664-B22B-705EBDEC0F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82F0C2-0F3A-4544-85E2-FCD70A2F0B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closed loop experimental design used for transcriptional profiling during conidial germination. Each arrow represents one competitive hybridization and the arrowhead points to Cy5-labeled cDNA. Micrographs of dormant conidia (0) and of cultures 0.5, 2, 4, 8 and 16 h after hydration are shown in panels. (B) Fraction of conidia with germ tubes. For each time point, 200 spores were scored for presence or absence of germ tubes. Confidence of 95% intervals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4A443-10FC-443A-99CA-3F2FE5C5F6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20, 1 November 2005, Pages 6469–6485, </a:t>
            </a:r>
            <a:r>
              <a:rPr lang="en-US" altLang="en-US" sz="1000">
                <a:solidFill>
                  <a:srgbClr val="333333"/>
                </a:solidFill>
                <a:hlinkClick r:id="rId3"/>
              </a:rPr>
              <a:t>https://doi.org/10.1093/nar/gki953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closed loop experimental design used for transcriptional profiling during conidial germination.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The closed loop experimental design used for transcriptional profiling during conidial germination.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2024-04-26T21:00:45Z</dcterms:modified>
</cp:coreProperties>
</file>