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09393-72EC-49C2-AA7E-E4F8E93B01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B1C8D-F3AF-49FF-9908-43B7630423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Regional analysis of frontal cortex activity in controls, preoperative left TLE patients, and preoperative right TLE patients. Regions of interest are shown in red (inset). Bar graphs represent percent activity change from baseline for left (dark gray) and right (light gray) frontal regions. (A) In the word classification task, left TLE patients showed disproportionate recruitment of right frontal cortex compared with both controls and right TLE patients (asterisks represent significant differences as measured by unpaired t-test). (B) In contrast, no significant differences were observed between groups during face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DAC91-8C59-4FC9-A099-DDEF993505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443–456, </a:t>
            </a:r>
            <a:r>
              <a:rPr lang="en-US" altLang="en-US" sz="1000">
                <a:solidFill>
                  <a:srgbClr val="333333"/>
                </a:solidFill>
                <a:hlinkClick r:id="rId3"/>
              </a:rPr>
              <a:t>https://doi.org/10.1093/cercor/bhj161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Regional analysis of frontal cortex activity in controls, preoperative left TLE patients, and preoperative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Regional analysis of frontal cortex activity in controls, preoperative left TLE patients, and preoperative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2024-04-26T19:44:29Z</dcterms:modified>
</cp:coreProperties>
</file>