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DDF46-53EF-4C74-80AA-8992DB9DC3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FB6FE-5C56-46DD-984B-1AE28C81D2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Decreased cone ERG response in CNGB3−/− mice. (A) Scotopic (a) and photopic (b) ERG analyses were performed in WT and CNGB3−/− mice at P30 days. Photopic ERG responses were decreased by ∼75%, whereas scotopic ERG responses were unchanged. Data are represented as means ± SEM of measurements from six to eight mice. Unpaired Student's t-test was used for determination of the significance (P &lt; 0.05). (B) Serial photopic ERG recordings after light adaptation were performed with varying intensities (a) and frequencies (b) of light stimuli on mice; the recorded waveforms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143D0-0A15-4D1E-ADFC-82CCC36205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4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24, 15 December 2009, Pages 4770–4780,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https://doi.org/10.1093/hmg/ddp440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Decreased cone ERG response in CNGB3</a:t>
            </a:r>
            <a:r>
              <a:rPr lang="en-US" altLang="en-US" b="0" baseline="30000"/>
              <a:t>−/−</a:t>
            </a:r>
            <a:r>
              <a:rPr lang="en-US" altLang="en-US" b="0"/>
              <a:t> mice. (A) Scotopic (a) and photopic (b) ERG analyses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Decreased cone ERG response in CNGB3−/− mice. (A) Scotopic (a) and photopic (b) ERG analyses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2024-04-26T10:28:53Z</dcterms:modified>
</cp:coreProperties>
</file>